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mina Paučković" initials="JP" lastIdx="1" clrIdx="0">
    <p:extLst>
      <p:ext uri="{19B8F6BF-5375-455C-9EA6-DF929625EA0E}">
        <p15:presenceInfo xmlns:p15="http://schemas.microsoft.com/office/powerpoint/2012/main" userId="7858266c705a4b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7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2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34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445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5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96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4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0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4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6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3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698F-E9F4-466B-B623-558426608F74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076DE8-EDD2-449A-9E63-67BBACB1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9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sHaSvRfNn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F482-3B46-4F80-8C9F-CA2DC1101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Сунце - утврђивање   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4EF48-1290-4E23-A68A-F6DE33BEB3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>
              <a:hlinkClick r:id="rId2"/>
            </a:endParaRPr>
          </a:p>
          <a:p>
            <a:r>
              <a:rPr lang="en-US" dirty="0">
                <a:hlinkClick r:id="rId2"/>
              </a:rPr>
              <a:t>https://www.youtube.com/watch?v=ysHaSvRfNnA</a:t>
            </a:r>
            <a:r>
              <a:rPr lang="sr-Cyrl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5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75212-63B7-4F45-B389-06CDF733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E0BF35-AACF-47DE-973E-05D09B084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399" y="-450166"/>
            <a:ext cx="12210249" cy="9167256"/>
          </a:xfrm>
        </p:spPr>
      </p:pic>
    </p:spTree>
    <p:extLst>
      <p:ext uri="{BB962C8B-B14F-4D97-AF65-F5344CB8AC3E}">
        <p14:creationId xmlns:p14="http://schemas.microsoft.com/office/powerpoint/2010/main" val="400864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DF885-C96A-46B7-84B9-CC4013324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28800"/>
            <a:ext cx="8596668" cy="3742006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Сунчева светлост и топлота мења природу.</a:t>
            </a:r>
            <a:br>
              <a:rPr lang="sr-Cyrl-RS" dirty="0"/>
            </a:br>
            <a:br>
              <a:rPr lang="sr-Cyrl-RS" dirty="0"/>
            </a:br>
            <a:r>
              <a:rPr lang="sr-Cyrl-RS" dirty="0"/>
              <a:t>Помоћу сунчеве светлости и топлоте биљке себи стварају храну.</a:t>
            </a: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4C7E9-4832-47CE-9313-B6A767AA5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961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947C9-B5AD-4D80-80C9-613A6BA69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Први цветови после зиме, називају се весницима пролећа, а то су: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B186C6A-7369-4F49-8493-042DEADA9D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753" y="1930400"/>
            <a:ext cx="7034913" cy="468141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05F184-6EFE-4E07-8833-6E00C08470E6}"/>
              </a:ext>
            </a:extLst>
          </p:cNvPr>
          <p:cNvSpPr txBox="1"/>
          <p:nvPr/>
        </p:nvSpPr>
        <p:spPr>
          <a:xfrm>
            <a:off x="608024" y="2518117"/>
            <a:ext cx="3587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Висибабе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71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9738-4552-41A6-8669-DE766987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Кукурек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BAA09C-D65C-475D-A95D-D26214D48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09" y="1482737"/>
            <a:ext cx="7793502" cy="5186222"/>
          </a:xfrm>
        </p:spPr>
      </p:pic>
    </p:spTree>
    <p:extLst>
      <p:ext uri="{BB962C8B-B14F-4D97-AF65-F5344CB8AC3E}">
        <p14:creationId xmlns:p14="http://schemas.microsoft.com/office/powerpoint/2010/main" val="367027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B06E9-087A-488D-8181-95139A4BF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A5FD-56AA-4084-AA00-450215EC3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1039"/>
            <a:ext cx="8596668" cy="5340324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Твој задатак за данас је:</a:t>
            </a:r>
          </a:p>
          <a:p>
            <a:pPr marL="0" indent="0">
              <a:buNone/>
            </a:pPr>
            <a:endParaRPr lang="sr-Cyrl-RS" dirty="0"/>
          </a:p>
          <a:p>
            <a:pPr>
              <a:buFontTx/>
              <a:buChar char="-"/>
            </a:pPr>
            <a:r>
              <a:rPr lang="sr-Cyrl-RS" dirty="0"/>
              <a:t>да урадиш у радној свесци страну 23. Сунце – извор живота;</a:t>
            </a:r>
          </a:p>
          <a:p>
            <a:pPr>
              <a:buFontTx/>
              <a:buChar char="-"/>
            </a:pPr>
            <a:r>
              <a:rPr lang="sr-Cyrl-RS"/>
              <a:t>у својој свесци нацртај Сунце и цвеће које видиш у свом окружењу;</a:t>
            </a:r>
            <a:endParaRPr lang="sr-Cyrl-RS" dirty="0"/>
          </a:p>
          <a:p>
            <a:pPr>
              <a:buFontTx/>
              <a:buChar char="-"/>
            </a:pPr>
            <a:r>
              <a:rPr lang="sr-Cyrl-RS" dirty="0"/>
              <a:t>овај задатак не шаљеш учитељици!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836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93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Сунце - утврђивање     </vt:lpstr>
      <vt:lpstr>PowerPoint Presentation</vt:lpstr>
      <vt:lpstr>Сунчева светлост и топлота мења природу.  Помоћу сунчеве светлости и топлоте биљке себи стварају храну.    </vt:lpstr>
      <vt:lpstr>Први цветови после зиме, називају се весницима пролећа, а то су:</vt:lpstr>
      <vt:lpstr>Кукурек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Стиже нам пролеће     </dc:title>
  <dc:creator>Jasmina Paučković</dc:creator>
  <cp:lastModifiedBy>Jasmina Paučković</cp:lastModifiedBy>
  <cp:revision>6</cp:revision>
  <dcterms:created xsi:type="dcterms:W3CDTF">2020-03-20T15:21:54Z</dcterms:created>
  <dcterms:modified xsi:type="dcterms:W3CDTF">2020-03-21T20:30:25Z</dcterms:modified>
</cp:coreProperties>
</file>